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84141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9276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7130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428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76194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9666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0185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548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7874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43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92363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C43E3-4442-41C2-A69B-5F99B86CBBA9}" type="datetimeFigureOut">
              <a:rPr lang="ar-IQ" smtClean="0"/>
              <a:t>29/10/1442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926F-CACA-413C-936F-3550DCEBC54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12796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5" Type="http://schemas.openxmlformats.org/officeDocument/2006/relationships/image" Target="../media/image2.png" /><Relationship Id="rId4" Type="http://schemas.openxmlformats.org/officeDocument/2006/relationships/image" Target="../media/image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wav" /><Relationship Id="rId1" Type="http://schemas.microsoft.com/office/2007/relationships/media" Target="../media/media10.wav" /><Relationship Id="rId5" Type="http://schemas.openxmlformats.org/officeDocument/2006/relationships/image" Target="../media/image2.png" /><Relationship Id="rId4" Type="http://schemas.openxmlformats.org/officeDocument/2006/relationships/image" Target="../media/image1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1.wav" /><Relationship Id="rId1" Type="http://schemas.microsoft.com/office/2007/relationships/media" Target="../media/media11.wav" /><Relationship Id="rId5" Type="http://schemas.openxmlformats.org/officeDocument/2006/relationships/image" Target="../media/image2.png" /><Relationship Id="rId4" Type="http://schemas.openxmlformats.org/officeDocument/2006/relationships/image" Target="../media/image1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2.wav" /><Relationship Id="rId1" Type="http://schemas.microsoft.com/office/2007/relationships/media" Target="../media/media12.wav" /><Relationship Id="rId5" Type="http://schemas.openxmlformats.org/officeDocument/2006/relationships/image" Target="../media/image2.png" /><Relationship Id="rId4" Type="http://schemas.openxmlformats.org/officeDocument/2006/relationships/image" Target="../media/image13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3.wav" /><Relationship Id="rId1" Type="http://schemas.microsoft.com/office/2007/relationships/media" Target="../media/media13.wav" /><Relationship Id="rId5" Type="http://schemas.openxmlformats.org/officeDocument/2006/relationships/image" Target="../media/image2.png" /><Relationship Id="rId4" Type="http://schemas.openxmlformats.org/officeDocument/2006/relationships/image" Target="../media/image1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4.wav" /><Relationship Id="rId1" Type="http://schemas.microsoft.com/office/2007/relationships/media" Target="../media/media14.wav" /><Relationship Id="rId5" Type="http://schemas.openxmlformats.org/officeDocument/2006/relationships/image" Target="../media/image2.png" /><Relationship Id="rId4" Type="http://schemas.openxmlformats.org/officeDocument/2006/relationships/image" Target="../media/image15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5.wav" /><Relationship Id="rId1" Type="http://schemas.microsoft.com/office/2007/relationships/media" Target="../media/media15.wav" /><Relationship Id="rId5" Type="http://schemas.openxmlformats.org/officeDocument/2006/relationships/image" Target="../media/image2.png" /><Relationship Id="rId4" Type="http://schemas.openxmlformats.org/officeDocument/2006/relationships/image" Target="../media/image16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6.wav" /><Relationship Id="rId1" Type="http://schemas.microsoft.com/office/2007/relationships/media" Target="../media/media16.wav" /><Relationship Id="rId5" Type="http://schemas.openxmlformats.org/officeDocument/2006/relationships/image" Target="../media/image2.png" /><Relationship Id="rId4" Type="http://schemas.openxmlformats.org/officeDocument/2006/relationships/image" Target="../media/image18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7.wav" /><Relationship Id="rId1" Type="http://schemas.microsoft.com/office/2007/relationships/media" Target="../media/media17.wav" /><Relationship Id="rId5" Type="http://schemas.openxmlformats.org/officeDocument/2006/relationships/image" Target="../media/image2.png" /><Relationship Id="rId4" Type="http://schemas.openxmlformats.org/officeDocument/2006/relationships/image" Target="../media/image1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8.wav" /><Relationship Id="rId1" Type="http://schemas.microsoft.com/office/2007/relationships/media" Target="../media/media18.wav" /><Relationship Id="rId5" Type="http://schemas.openxmlformats.org/officeDocument/2006/relationships/image" Target="../media/image2.png" /><Relationship Id="rId4" Type="http://schemas.openxmlformats.org/officeDocument/2006/relationships/image" Target="../media/image20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wav" /><Relationship Id="rId1" Type="http://schemas.microsoft.com/office/2007/relationships/media" Target="../media/media2.wav" /><Relationship Id="rId5" Type="http://schemas.openxmlformats.org/officeDocument/2006/relationships/image" Target="../media/image2.png" /><Relationship Id="rId4" Type="http://schemas.openxmlformats.org/officeDocument/2006/relationships/image" Target="../media/image3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9.wav" /><Relationship Id="rId1" Type="http://schemas.microsoft.com/office/2007/relationships/media" Target="../media/media19.wav" /><Relationship Id="rId5" Type="http://schemas.openxmlformats.org/officeDocument/2006/relationships/image" Target="../media/image2.png" /><Relationship Id="rId4" Type="http://schemas.openxmlformats.org/officeDocument/2006/relationships/image" Target="../media/image21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0.wav" /><Relationship Id="rId1" Type="http://schemas.microsoft.com/office/2007/relationships/media" Target="../media/media20.wav" /><Relationship Id="rId5" Type="http://schemas.openxmlformats.org/officeDocument/2006/relationships/image" Target="../media/image2.png" /><Relationship Id="rId4" Type="http://schemas.openxmlformats.org/officeDocument/2006/relationships/image" Target="../media/image2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1.wav" /><Relationship Id="rId1" Type="http://schemas.microsoft.com/office/2007/relationships/media" Target="../media/media21.wav" /><Relationship Id="rId5" Type="http://schemas.openxmlformats.org/officeDocument/2006/relationships/image" Target="../media/image2.png" /><Relationship Id="rId4" Type="http://schemas.openxmlformats.org/officeDocument/2006/relationships/image" Target="../media/image23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2.wav" /><Relationship Id="rId1" Type="http://schemas.microsoft.com/office/2007/relationships/media" Target="../media/media22.wav" /><Relationship Id="rId5" Type="http://schemas.openxmlformats.org/officeDocument/2006/relationships/image" Target="../media/image2.png" /><Relationship Id="rId4" Type="http://schemas.openxmlformats.org/officeDocument/2006/relationships/image" Target="../media/image24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3.wav" /><Relationship Id="rId1" Type="http://schemas.microsoft.com/office/2007/relationships/media" Target="../media/media23.wav" /><Relationship Id="rId5" Type="http://schemas.openxmlformats.org/officeDocument/2006/relationships/image" Target="../media/image2.png" /><Relationship Id="rId4" Type="http://schemas.openxmlformats.org/officeDocument/2006/relationships/image" Target="../media/image25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4.wav" /><Relationship Id="rId1" Type="http://schemas.microsoft.com/office/2007/relationships/media" Target="../media/media24.wav" /><Relationship Id="rId5" Type="http://schemas.openxmlformats.org/officeDocument/2006/relationships/image" Target="../media/image2.png" /><Relationship Id="rId4" Type="http://schemas.openxmlformats.org/officeDocument/2006/relationships/image" Target="../media/image26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5.wav" /><Relationship Id="rId1" Type="http://schemas.microsoft.com/office/2007/relationships/media" Target="../media/media25.wav" /><Relationship Id="rId5" Type="http://schemas.openxmlformats.org/officeDocument/2006/relationships/image" Target="../media/image2.png" /><Relationship Id="rId4" Type="http://schemas.openxmlformats.org/officeDocument/2006/relationships/image" Target="../media/image27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6.wav" /><Relationship Id="rId1" Type="http://schemas.microsoft.com/office/2007/relationships/media" Target="../media/media26.wav" /><Relationship Id="rId5" Type="http://schemas.openxmlformats.org/officeDocument/2006/relationships/image" Target="../media/image2.png" /><Relationship Id="rId4" Type="http://schemas.openxmlformats.org/officeDocument/2006/relationships/image" Target="../media/image28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7.wav" /><Relationship Id="rId1" Type="http://schemas.microsoft.com/office/2007/relationships/media" Target="../media/media27.wav" /><Relationship Id="rId5" Type="http://schemas.openxmlformats.org/officeDocument/2006/relationships/image" Target="../media/image2.png" /><Relationship Id="rId4" Type="http://schemas.openxmlformats.org/officeDocument/2006/relationships/image" Target="../media/image29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8.wav" /><Relationship Id="rId1" Type="http://schemas.microsoft.com/office/2007/relationships/media" Target="../media/media28.wav" /><Relationship Id="rId5" Type="http://schemas.openxmlformats.org/officeDocument/2006/relationships/image" Target="../media/image2.png" /><Relationship Id="rId4" Type="http://schemas.openxmlformats.org/officeDocument/2006/relationships/image" Target="../media/image30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wav" /><Relationship Id="rId1" Type="http://schemas.microsoft.com/office/2007/relationships/media" Target="../media/media3.wav" /><Relationship Id="rId5" Type="http://schemas.openxmlformats.org/officeDocument/2006/relationships/image" Target="../media/image2.png" /><Relationship Id="rId4" Type="http://schemas.openxmlformats.org/officeDocument/2006/relationships/image" Target="../media/image4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9.wav" /><Relationship Id="rId1" Type="http://schemas.microsoft.com/office/2007/relationships/media" Target="../media/media29.wav" /><Relationship Id="rId5" Type="http://schemas.openxmlformats.org/officeDocument/2006/relationships/image" Target="../media/image2.png" /><Relationship Id="rId4" Type="http://schemas.openxmlformats.org/officeDocument/2006/relationships/image" Target="../media/image31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0.wav" /><Relationship Id="rId1" Type="http://schemas.microsoft.com/office/2007/relationships/media" Target="../media/media30.wav" /><Relationship Id="rId5" Type="http://schemas.openxmlformats.org/officeDocument/2006/relationships/image" Target="../media/image2.png" /><Relationship Id="rId4" Type="http://schemas.openxmlformats.org/officeDocument/2006/relationships/image" Target="../media/image32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1.wav" /><Relationship Id="rId1" Type="http://schemas.microsoft.com/office/2007/relationships/media" Target="../media/media31.wav" /><Relationship Id="rId5" Type="http://schemas.openxmlformats.org/officeDocument/2006/relationships/image" Target="../media/image2.png" /><Relationship Id="rId4" Type="http://schemas.openxmlformats.org/officeDocument/2006/relationships/image" Target="../media/image33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2.wav" /><Relationship Id="rId1" Type="http://schemas.microsoft.com/office/2007/relationships/media" Target="../media/media32.wav" /><Relationship Id="rId5" Type="http://schemas.openxmlformats.org/officeDocument/2006/relationships/image" Target="../media/image2.png" /><Relationship Id="rId4" Type="http://schemas.openxmlformats.org/officeDocument/2006/relationships/image" Target="../media/image34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3.wav" /><Relationship Id="rId1" Type="http://schemas.microsoft.com/office/2007/relationships/media" Target="../media/media33.wav" /><Relationship Id="rId5" Type="http://schemas.openxmlformats.org/officeDocument/2006/relationships/image" Target="../media/image2.png" /><Relationship Id="rId4" Type="http://schemas.openxmlformats.org/officeDocument/2006/relationships/image" Target="../media/image3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wav" /><Relationship Id="rId1" Type="http://schemas.microsoft.com/office/2007/relationships/media" Target="../media/media4.wav" /><Relationship Id="rId5" Type="http://schemas.openxmlformats.org/officeDocument/2006/relationships/image" Target="../media/image2.png" /><Relationship Id="rId4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wav" /><Relationship Id="rId1" Type="http://schemas.microsoft.com/office/2007/relationships/media" Target="../media/media5.wav" /><Relationship Id="rId5" Type="http://schemas.openxmlformats.org/officeDocument/2006/relationships/image" Target="../media/image2.png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wav" /><Relationship Id="rId1" Type="http://schemas.microsoft.com/office/2007/relationships/media" Target="../media/media6.wav" /><Relationship Id="rId5" Type="http://schemas.openxmlformats.org/officeDocument/2006/relationships/image" Target="../media/image2.png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wav" /><Relationship Id="rId1" Type="http://schemas.microsoft.com/office/2007/relationships/media" Target="../media/media7.wav" /><Relationship Id="rId5" Type="http://schemas.openxmlformats.org/officeDocument/2006/relationships/image" Target="../media/image2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wav" /><Relationship Id="rId1" Type="http://schemas.microsoft.com/office/2007/relationships/media" Target="../media/media8.wav" /><Relationship Id="rId5" Type="http://schemas.openxmlformats.org/officeDocument/2006/relationships/image" Target="../media/image2.png" /><Relationship Id="rId4" Type="http://schemas.openxmlformats.org/officeDocument/2006/relationships/image" Target="../media/image9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wav" /><Relationship Id="rId1" Type="http://schemas.microsoft.com/office/2007/relationships/media" Target="../media/media9.wav" /><Relationship Id="rId5" Type="http://schemas.openxmlformats.org/officeDocument/2006/relationships/image" Target="../media/image2.png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5"/>
    </mc:Choice>
    <mc:Fallback xmlns="">
      <p:transition spd="slow" advTm="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9"/>
    </mc:Choice>
    <mc:Fallback xmlns="">
      <p:transition spd="slow" advTm="4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70"/>
    </mc:Choice>
    <mc:Fallback xmlns="">
      <p:transition spd="slow" advTm="39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3"/>
    </mc:Choice>
    <mc:Fallback xmlns="">
      <p:transition spd="slow" advTm="44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25252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9"/>
    </mc:Choice>
    <mc:Fallback xmlns="">
      <p:transition spd="slow" advTm="19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4"/>
    </mc:Choice>
    <mc:Fallback xmlns="">
      <p:transition spd="slow" advTm="1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0"/>
    </mc:Choice>
    <mc:Fallback xmlns="">
      <p:transition spd="slow" advTm="3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76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32452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70"/>
    </mc:Choice>
    <mc:Fallback xmlns="">
      <p:transition spd="slow" advTm="5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59432"/>
            <a:ext cx="9433048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8"/>
    </mc:Choice>
    <mc:Fallback xmlns="">
      <p:transition spd="slow" advTm="3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1"/>
    </mc:Choice>
    <mc:Fallback xmlns="">
      <p:transition spd="slow" advTm="25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00"/>
    </mc:Choice>
    <mc:Fallback xmlns="">
      <p:transition spd="slow" advTm="2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6"/>
    </mc:Choice>
    <mc:Fallback xmlns="">
      <p:transition spd="slow" advTm="49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6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5"/>
    </mc:Choice>
    <mc:Fallback xmlns="">
      <p:transition spd="slow" advTm="1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9"/>
    </mc:Choice>
    <mc:Fallback xmlns="">
      <p:transition spd="slow" advTm="4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4"/>
    </mc:Choice>
    <mc:Fallback xmlns="">
      <p:transition spd="slow" advTm="3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68"/>
    </mc:Choice>
    <mc:Fallback xmlns="">
      <p:transition spd="slow" advTm="3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8675"/>
            <a:ext cx="9036496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6"/>
    </mc:Choice>
    <mc:Fallback xmlns="">
      <p:transition spd="slow" advTm="1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2"/>
    </mc:Choice>
    <mc:Fallback xmlns="">
      <p:transition spd="slow" advTm="1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0"/>
    </mc:Choice>
    <mc:Fallback xmlns="">
      <p:transition spd="slow" advTm="4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5"/>
    </mc:Choice>
    <mc:Fallback xmlns="">
      <p:transition spd="slow" advTm="3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1"/>
    </mc:Choice>
    <mc:Fallback xmlns="">
      <p:transition spd="slow" advTm="1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2"/>
    </mc:Choice>
    <mc:Fallback xmlns="">
      <p:transition spd="slow" advTm="2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5416"/>
            <a:ext cx="9324528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3"/>
    </mc:Choice>
    <mc:Fallback xmlns="">
      <p:transition spd="slow" advTm="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7"/>
    </mc:Choice>
    <mc:Fallback xmlns="">
      <p:transition spd="slow" advTm="3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3"/>
    </mc:Choice>
    <mc:Fallback xmlns="">
      <p:transition spd="slow" advTm="7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31"/>
    </mc:Choice>
    <mc:Fallback xmlns="">
      <p:transition spd="slow" advTm="7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22"/>
    </mc:Choice>
    <mc:Fallback xmlns="">
      <p:transition spd="slow" advTm="4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925252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60"/>
    </mc:Choice>
    <mc:Fallback xmlns="">
      <p:transition spd="slow" advTm="3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62"/>
    </mc:Choice>
    <mc:Fallback xmlns="">
      <p:transition spd="slow" advTm="3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41"/>
    </mc:Choice>
    <mc:Fallback xmlns="">
      <p:transition spd="slow" advTm="4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57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2"/>
    </mc:Choice>
    <mc:Fallback xmlns="">
      <p:transition spd="slow" advTm="2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56"/>
    </mc:Choice>
    <mc:Fallback xmlns="">
      <p:transition spd="slow" advTm="9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11"/>
    </mc:Choice>
    <mc:Fallback xmlns="">
      <p:transition spd="slow" advTm="7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8521</TotalTime>
  <Words>0</Words>
  <Application>Microsoft Office PowerPoint</Application>
  <PresentationFormat>عرض على الشاشة (4:3)</PresentationFormat>
  <Paragraphs>0</Paragraphs>
  <Slides>34</Slides>
  <Notes>0</Notes>
  <HiddenSlides>0</HiddenSlides>
  <MMClips>33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Naim Al Hussaini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NSR</dc:creator>
  <cp:lastModifiedBy>الامل القريب</cp:lastModifiedBy>
  <cp:revision>33</cp:revision>
  <dcterms:created xsi:type="dcterms:W3CDTF">2021-06-02T17:40:03Z</dcterms:created>
  <dcterms:modified xsi:type="dcterms:W3CDTF">2021-06-09T16:51:34Z</dcterms:modified>
</cp:coreProperties>
</file>